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480CFE-B92D-45C0-8E21-3BA027F57DF1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B1F711-0A0F-4D8A-B7C9-76052C83ED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odoni MT Poster Compressed" pitchFamily="18" charset="0"/>
              </a:rPr>
              <a:t>Weather Unit</a:t>
            </a:r>
            <a:endParaRPr lang="en-US" dirty="0">
              <a:latin typeface="Bodoni MT Poster Compres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By: Robert Cooper</a:t>
            </a:r>
            <a:endParaRPr lang="en-US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Barometer- instrument used to measure how much air pressure</a:t>
            </a:r>
          </a:p>
          <a:p>
            <a:r>
              <a:rPr lang="en-US" i="1" dirty="0" smtClean="0"/>
              <a:t>Cold Front- leading edge of a mass of cold air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611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Comprehension Activity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Hurricane</a:t>
            </a:r>
          </a:p>
          <a:p>
            <a:pPr indent="0">
              <a:buNone/>
            </a:pPr>
            <a:r>
              <a:rPr lang="en-US" dirty="0" smtClean="0"/>
              <a:t>1.A hurricane is a huge storm that can destroy anything that gets in its way</a:t>
            </a:r>
          </a:p>
          <a:p>
            <a:pPr indent="0">
              <a:buNone/>
            </a:pPr>
            <a:r>
              <a:rPr lang="en-US" dirty="0" smtClean="0"/>
              <a:t>2.A hurricane is formed by smaller storms.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Lab Idea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For my lab is to see effective a hurricane is.</a:t>
            </a:r>
          </a:p>
          <a:p>
            <a:pPr indent="0">
              <a:buNone/>
            </a:pPr>
            <a:r>
              <a:rPr lang="en-US" dirty="0" smtClean="0"/>
              <a:t>2.You will need a fan, puff balls, action figures, action figure buildings, and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32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83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Weather Unit</vt:lpstr>
      <vt:lpstr>Vocabulary</vt:lpstr>
      <vt:lpstr>Comprehension Activity</vt:lpstr>
      <vt:lpstr>Lab Idea</vt:lpstr>
    </vt:vector>
  </TitlesOfParts>
  <Company>Somerset Emerson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Unit</dc:title>
  <dc:creator>Student</dc:creator>
  <cp:lastModifiedBy>Student</cp:lastModifiedBy>
  <cp:revision>5</cp:revision>
  <dcterms:created xsi:type="dcterms:W3CDTF">2012-12-03T22:07:50Z</dcterms:created>
  <dcterms:modified xsi:type="dcterms:W3CDTF">2012-12-03T22:54:10Z</dcterms:modified>
</cp:coreProperties>
</file>